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7.png" ContentType="image/png"/>
  <Override PartName="/ppt/media/image56.png" ContentType="image/png"/>
  <Override PartName="/ppt/media/image55.png" ContentType="image/png"/>
  <Override PartName="/ppt/media/image52.jpeg" ContentType="image/jpeg"/>
  <Override PartName="/ppt/media/image50.png" ContentType="image/png"/>
  <Override PartName="/ppt/media/image49.png" ContentType="image/png"/>
  <Override PartName="/ppt/media/image47.png" ContentType="image/png"/>
  <Override PartName="/ppt/media/image53.png" ContentType="image/png"/>
  <Override PartName="/ppt/media/image17.jpeg" ContentType="image/jpeg"/>
  <Override PartName="/ppt/media/image41.png" ContentType="image/png"/>
  <Override PartName="/ppt/media/image31.png" ContentType="image/png"/>
  <Override PartName="/ppt/media/image14.jpeg" ContentType="image/jpeg"/>
  <Override PartName="/ppt/media/image12.jpeg" ContentType="image/jpeg"/>
  <Override PartName="/ppt/media/image63.png" ContentType="image/png"/>
  <Override PartName="/ppt/media/image18.jpeg" ContentType="image/jpeg"/>
  <Override PartName="/ppt/media/image3.jpeg" ContentType="image/jpeg"/>
  <Override PartName="/ppt/media/image11.png" ContentType="image/png"/>
  <Override PartName="/ppt/media/image13.jpeg" ContentType="image/jpeg"/>
  <Override PartName="/ppt/media/image20.jpeg" ContentType="image/jpeg"/>
  <Override PartName="/ppt/media/image19.jpeg" ContentType="image/jpeg"/>
  <Override PartName="/ppt/media/image4.jpeg" ContentType="image/jpe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jpeg" ContentType="image/jpeg"/>
  <Override PartName="/ppt/media/image24.jpeg" ContentType="image/jpeg"/>
  <Override PartName="/ppt/media/image21.jpeg" ContentType="image/jpeg"/>
  <Override PartName="/ppt/media/image5.jpeg" ContentType="image/jpeg"/>
  <Override PartName="/ppt/media/image22.jpeg" ContentType="image/jpeg"/>
  <Override PartName="/ppt/media/image58.png" ContentType="image/png"/>
  <Override PartName="/ppt/media/image6.jpeg" ContentType="image/jpeg"/>
  <Override PartName="/ppt/media/image2.png" ContentType="image/png"/>
  <Override PartName="/ppt/media/image37.png" ContentType="image/png"/>
  <Override PartName="/ppt/media/image7.jpeg" ContentType="image/jpeg"/>
  <Override PartName="/ppt/media/image23.jpeg" ContentType="image/jpeg"/>
  <Override PartName="/ppt/media/image9.jpeg" ContentType="image/jpeg"/>
  <Override PartName="/ppt/media/image25.jpeg" ContentType="image/jpeg"/>
  <Override PartName="/ppt/media/image35.png" ContentType="image/png"/>
  <Override PartName="/ppt/media/image10.png" ContentType="image/png"/>
  <Override PartName="/ppt/media/image45.png" ContentType="image/png"/>
  <Override PartName="/ppt/media/image54.png" ContentType="image/png"/>
  <Override PartName="/ppt/media/image28.jpeg" ContentType="image/jpe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26.jpeg" ContentType="image/jpeg"/>
  <Override PartName="/ppt/media/image34.png" ContentType="image/png"/>
  <Override PartName="/ppt/media/image39.png" ContentType="image/png"/>
  <Override PartName="/ppt/media/image40.png" ContentType="image/png"/>
  <Override PartName="/ppt/media/image48.jpeg" ContentType="image/jpeg"/>
  <Override PartName="/ppt/media/image42.png" ContentType="image/png"/>
  <Override PartName="/ppt/media/image16.jpeg" ContentType="image/jpeg"/>
  <Override PartName="/ppt/media/image43.png" ContentType="image/png"/>
  <Override PartName="/ppt/media/image27.jpeg" ContentType="image/jpeg"/>
  <Override PartName="/ppt/media/image44.png" ContentType="image/png"/>
  <Override PartName="/ppt/media/image46.png" ContentType="image/png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7800" cy="5291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2920" cy="420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du PC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du logiciel Altaïr à partir des bases anonymisées du PC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5442742-C5BB-4867-8D8D-49C5883155B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2920" cy="2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368649B-3F2C-49C6-8AE5-7D2FC56224A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 descr=""/>
          <p:cNvPicPr/>
          <p:nvPr/>
        </p:nvPicPr>
        <p:blipFill>
          <a:blip r:embed="rId1"/>
          <a:srcRect l="10438" t="20113" r="5947" b="15896"/>
          <a:stretch/>
        </p:blipFill>
        <p:spPr>
          <a:xfrm>
            <a:off x="539640" y="3021480"/>
            <a:ext cx="8243640" cy="354780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092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EC5FD08-AAFB-4197-AE2C-F139D81A0DD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 descr=""/>
          <p:cNvPicPr/>
          <p:nvPr/>
        </p:nvPicPr>
        <p:blipFill>
          <a:blip r:embed="rId1"/>
          <a:srcRect l="12085" t="40554" r="8332" b="34633"/>
          <a:stretch/>
        </p:blipFill>
        <p:spPr>
          <a:xfrm>
            <a:off x="492840" y="2781000"/>
            <a:ext cx="8330760" cy="1459800"/>
          </a:xfrm>
          <a:prstGeom prst="rect">
            <a:avLst/>
          </a:prstGeom>
          <a:ln>
            <a:noFill/>
          </a:ln>
        </p:spPr>
      </p:pic>
      <p:pic>
        <p:nvPicPr>
          <p:cNvPr id="82" name="Picture 3" descr=""/>
          <p:cNvPicPr/>
          <p:nvPr/>
        </p:nvPicPr>
        <p:blipFill>
          <a:blip r:embed="rId2"/>
          <a:srcRect l="10415" t="31483" r="7117" b="34259"/>
          <a:stretch/>
        </p:blipFill>
        <p:spPr>
          <a:xfrm>
            <a:off x="1115640" y="4437000"/>
            <a:ext cx="7085520" cy="165456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09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b="0" lang="fr-F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FF0166B-E36E-4729-B478-C387E2596A1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 descr=""/>
          <p:cNvPicPr/>
          <p:nvPr/>
        </p:nvPicPr>
        <p:blipFill>
          <a:blip r:embed="rId1"/>
          <a:srcRect l="8333" t="26854" r="3955" b="18331"/>
          <a:stretch/>
        </p:blipFill>
        <p:spPr>
          <a:xfrm>
            <a:off x="3348000" y="1772640"/>
            <a:ext cx="5674320" cy="1993680"/>
          </a:xfrm>
          <a:prstGeom prst="rect">
            <a:avLst/>
          </a:prstGeom>
          <a:ln>
            <a:noFill/>
          </a:ln>
        </p:spPr>
      </p:pic>
      <p:pic>
        <p:nvPicPr>
          <p:cNvPr id="87" name="Picture 3" descr=""/>
          <p:cNvPicPr/>
          <p:nvPr/>
        </p:nvPicPr>
        <p:blipFill>
          <a:blip r:embed="rId2"/>
          <a:srcRect l="5212" t="16506" r="4288" b="23692"/>
          <a:stretch/>
        </p:blipFill>
        <p:spPr>
          <a:xfrm>
            <a:off x="3317760" y="3908880"/>
            <a:ext cx="5674320" cy="202608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4560" cy="255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D6EF996-01DD-41FC-B7E2-7640C22E63D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 descr=""/>
          <p:cNvPicPr/>
          <p:nvPr/>
        </p:nvPicPr>
        <p:blipFill>
          <a:blip r:embed="rId1"/>
          <a:srcRect l="18511" t="37000" r="19117" b="41883"/>
          <a:stretch/>
        </p:blipFill>
        <p:spPr>
          <a:xfrm>
            <a:off x="1115640" y="2205000"/>
            <a:ext cx="6897960" cy="131256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89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 descr=""/>
          <p:cNvPicPr/>
          <p:nvPr/>
        </p:nvPicPr>
        <p:blipFill>
          <a:blip r:embed="rId2"/>
          <a:srcRect l="4374" t="27593" r="2292" b="39442"/>
          <a:stretch/>
        </p:blipFill>
        <p:spPr>
          <a:xfrm>
            <a:off x="1017360" y="4725000"/>
            <a:ext cx="7688520" cy="152604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8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50D6AA9-EB6B-464C-B020-239E17DC574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 descr=""/>
          <p:cNvPicPr/>
          <p:nvPr/>
        </p:nvPicPr>
        <p:blipFill>
          <a:blip r:embed="rId1"/>
          <a:srcRect l="6077" t="15742" r="3557" b="1852"/>
          <a:stretch/>
        </p:blipFill>
        <p:spPr>
          <a:xfrm>
            <a:off x="1259640" y="2565000"/>
            <a:ext cx="7028280" cy="360432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6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82885D7-1C8D-493E-B842-0CEAAA2AFE2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1"/>
          <a:srcRect l="20977" t="16349" r="19394" b="12130"/>
          <a:stretch/>
        </p:blipFill>
        <p:spPr>
          <a:xfrm>
            <a:off x="1763640" y="2709000"/>
            <a:ext cx="5650200" cy="381168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0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D376CF5-E77E-40A0-AD56-CDA19A5AFED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 descr=""/>
          <p:cNvPicPr/>
          <p:nvPr/>
        </p:nvPicPr>
        <p:blipFill>
          <a:blip r:embed="rId1"/>
          <a:srcRect l="9983" t="6945" r="10245" b="5558"/>
          <a:stretch/>
        </p:blipFill>
        <p:spPr>
          <a:xfrm>
            <a:off x="1259640" y="2610360"/>
            <a:ext cx="6363360" cy="39254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692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73AB548-8DE4-4B57-923E-686FAE896D9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rcRect l="23215" t="20802" r="23575" b="24103"/>
          <a:stretch/>
        </p:blipFill>
        <p:spPr>
          <a:xfrm>
            <a:off x="2123640" y="2637000"/>
            <a:ext cx="5321520" cy="309816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49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plusieurs écrans successifs.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42203C7-0859-41FB-9609-BF64233CBA4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 descr=""/>
          <p:cNvPicPr/>
          <p:nvPr/>
        </p:nvPicPr>
        <p:blipFill>
          <a:blip r:embed="rId1"/>
          <a:srcRect l="7918" t="3515" r="14790" b="11297"/>
          <a:stretch/>
        </p:blipFill>
        <p:spPr>
          <a:xfrm>
            <a:off x="3060000" y="2051640"/>
            <a:ext cx="5906880" cy="366120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8560" cy="31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B7FE7D4-4082-4B5C-933A-102F06CDE45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 descr=""/>
          <p:cNvPicPr/>
          <p:nvPr/>
        </p:nvPicPr>
        <p:blipFill>
          <a:blip r:embed="rId1"/>
          <a:srcRect l="7917" t="38662" r="25396" b="33614"/>
          <a:stretch/>
        </p:blipFill>
        <p:spPr>
          <a:xfrm>
            <a:off x="251640" y="2925000"/>
            <a:ext cx="8818560" cy="206100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292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8720" y="5400000"/>
            <a:ext cx="8206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 Retirer le disque dur USB contenant l’image et éjecter le CD-ROM CloneZilla.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 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802A154-C295-4E44-9E4B-7FEEA50CE39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8920" cy="28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18D1A67-9784-4687-9E01-D306CF8869FF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892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 est automatisée.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F65EFE3-A89D-4BF8-8659-AC3F6AD73F47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rcRect l="17471" t="-331" r="29411" b="23251"/>
          <a:stretch/>
        </p:blipFill>
        <p:spPr>
          <a:xfrm>
            <a:off x="5031720" y="1643760"/>
            <a:ext cx="3895920" cy="317988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3636000" cy="28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la clé USB3 SANDISK Extreme 64Go  à un port USB (à l’avant ou à l’arrière du PC, ici à l’arrière). L’utilisation de cette clé est obligatoire.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Aucun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autre périphérique USB ne doit être connecté, hormis le clavier.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528A1E9-9EA2-4D3C-86BE-15DAE522FE2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2" descr=""/>
          <p:cNvPicPr/>
          <p:nvPr/>
        </p:nvPicPr>
        <p:blipFill>
          <a:blip r:embed="rId1"/>
          <a:srcRect l="3617" t="6450" r="16200" b="8661"/>
          <a:stretch/>
        </p:blipFill>
        <p:spPr>
          <a:xfrm>
            <a:off x="2592000" y="4005000"/>
            <a:ext cx="4248000" cy="252900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1043640" y="1268640"/>
            <a:ext cx="7486920" cy="22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la première utilisation, le PC s’arrête au bout de quelques secondes et redémarrera automatiquement. Puis l’écran de connexion apparaît.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Administrateur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Utilisateur de référence et du logiciel  (à ne pas utiliser en principe)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utilisateurs opérationnels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4"/>
          <p:cNvSpPr txBox="1"/>
          <p:nvPr/>
        </p:nvSpPr>
        <p:spPr>
          <a:xfrm>
            <a:off x="1080000" y="3384000"/>
            <a:ext cx="770400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au compte administrateur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avec le mot de passe communiqué par la DSI.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710407B-377E-47E8-86BD-CFE17F25AD7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1"/>
          <a:srcRect l="0" t="0" r="55690" b="53606"/>
          <a:stretch/>
        </p:blipFill>
        <p:spPr>
          <a:xfrm>
            <a:off x="2141280" y="2781000"/>
            <a:ext cx="4787640" cy="313236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295640" y="2082960"/>
            <a:ext cx="323856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B055CCB-9F25-468B-82F9-5957E9DC0F4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2" descr=""/>
          <p:cNvPicPr/>
          <p:nvPr/>
        </p:nvPicPr>
        <p:blipFill>
          <a:blip r:embed="rId1"/>
          <a:srcRect l="0" t="5413" r="41203" b="61976"/>
          <a:stretch/>
        </p:blipFill>
        <p:spPr>
          <a:xfrm>
            <a:off x="1681200" y="2114640"/>
            <a:ext cx="5779800" cy="200232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1259640" y="1468440"/>
            <a:ext cx="6982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Lorsque le dialogue se termine, rentrer une touche comme indiqué sur la console.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1151640" y="4437000"/>
            <a:ext cx="719892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bureau.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Entrer le mot de passe quand il vous est demandé.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2777824-7331-4A48-9290-8FB5A4E48AD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2" descr=""/>
          <p:cNvPicPr/>
          <p:nvPr/>
        </p:nvPicPr>
        <p:blipFill>
          <a:blip r:embed="rId1"/>
          <a:srcRect l="0" t="0" r="68743" b="0"/>
          <a:stretch/>
        </p:blipFill>
        <p:spPr>
          <a:xfrm>
            <a:off x="5580000" y="1603080"/>
            <a:ext cx="2489400" cy="497952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963720" y="1700640"/>
            <a:ext cx="359856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5436000" y="6381360"/>
            <a:ext cx="574200" cy="28620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"/>
          <p:cNvSpPr/>
          <p:nvPr/>
        </p:nvSpPr>
        <p:spPr>
          <a:xfrm>
            <a:off x="975960" y="3717000"/>
            <a:ext cx="457020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le câble « réseau » du port Ethernet.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Laisser la clé USB en place sur le port USB.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115EA1B-8DAA-4674-8B79-6CB515EADA4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1403640" y="1484640"/>
            <a:ext cx="6406920" cy="20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 et se connecter à l’administrateur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7D7CF91-C727-4A2F-A378-3D28FB80BDAF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2" descr=""/>
          <p:cNvPicPr/>
          <p:nvPr/>
        </p:nvPicPr>
        <p:blipFill>
          <a:blip r:embed="rId1"/>
          <a:srcRect l="320" t="0" r="32067" b="56900"/>
          <a:stretch/>
        </p:blipFill>
        <p:spPr>
          <a:xfrm>
            <a:off x="2699640" y="2493000"/>
            <a:ext cx="5918760" cy="235692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67640" y="2637000"/>
            <a:ext cx="208656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76560" y="4464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CEB333E-890E-4CCC-8478-ABB28CC7543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2" descr=""/>
          <p:cNvPicPr/>
          <p:nvPr/>
        </p:nvPicPr>
        <p:blipFill>
          <a:blip r:embed="rId1"/>
          <a:srcRect l="11484" t="16546" r="45491" b="60078"/>
          <a:stretch/>
        </p:blipFill>
        <p:spPr>
          <a:xfrm>
            <a:off x="1584000" y="2160000"/>
            <a:ext cx="7201080" cy="244404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649080" y="1296000"/>
            <a:ext cx="6694560" cy="7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répertoire de données Anonyme2 , indiqué dans l’arborescence de gauche.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4032000" y="2016000"/>
            <a:ext cx="143640" cy="244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104000" y="4972320"/>
            <a:ext cx="4535640" cy="3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 flipH="1" flipV="1">
            <a:off x="4895640" y="4391280"/>
            <a:ext cx="84960" cy="57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A9D0F77-57B2-452C-B0F0-6D89B8DDAF5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1"/>
          <a:srcRect l="11549" t="16442" r="33080" b="13482"/>
          <a:stretch/>
        </p:blipFill>
        <p:spPr>
          <a:xfrm>
            <a:off x="2843640" y="1550520"/>
            <a:ext cx="6074640" cy="480420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389880" y="2959200"/>
            <a:ext cx="245412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 flipV="1">
            <a:off x="2843640" y="2566080"/>
            <a:ext cx="3598560" cy="57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2BCFDC2-D6FE-4F4F-8529-4098F4342CBF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 descr=""/>
          <p:cNvPicPr/>
          <p:nvPr/>
        </p:nvPicPr>
        <p:blipFill>
          <a:blip r:embed="rId1"/>
          <a:srcRect l="33226" t="30746" r="34775" b="30841"/>
          <a:stretch/>
        </p:blipFill>
        <p:spPr>
          <a:xfrm>
            <a:off x="5091120" y="1927800"/>
            <a:ext cx="2749680" cy="173628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6560" cy="53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 descr=""/>
          <p:cNvPicPr/>
          <p:nvPr/>
        </p:nvPicPr>
        <p:blipFill>
          <a:blip r:embed="rId2"/>
          <a:srcRect l="34304" t="36517" r="33592" b="26958"/>
          <a:stretch/>
        </p:blipFill>
        <p:spPr>
          <a:xfrm>
            <a:off x="5165280" y="4293000"/>
            <a:ext cx="2675520" cy="171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B34D11A-9C09-451B-B70F-4B760530F8E2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Picture 2" descr=""/>
          <p:cNvPicPr/>
          <p:nvPr/>
        </p:nvPicPr>
        <p:blipFill>
          <a:blip r:embed="rId1"/>
          <a:srcRect l="47673" t="15700" r="22145" b="43734"/>
          <a:stretch/>
        </p:blipFill>
        <p:spPr>
          <a:xfrm>
            <a:off x="2157480" y="2800800"/>
            <a:ext cx="4827240" cy="405432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1259640" y="1682640"/>
            <a:ext cx="777492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852000" y="2665080"/>
            <a:ext cx="646200" cy="69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7CB4766-3926-4A4D-8408-A4C8696B19B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1"/>
          <a:srcRect l="11961" t="16517" r="19436" b="13540"/>
          <a:stretch/>
        </p:blipFill>
        <p:spPr>
          <a:xfrm>
            <a:off x="1116720" y="2205000"/>
            <a:ext cx="7061040" cy="449820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1043640" y="1484640"/>
            <a:ext cx="741492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CA4E51D-46CC-418B-AE1B-161D04E239B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Picture 2" descr=""/>
          <p:cNvPicPr/>
          <p:nvPr/>
        </p:nvPicPr>
        <p:blipFill>
          <a:blip r:embed="rId1"/>
          <a:srcRect l="47455" t="15700" r="24424" b="43367"/>
          <a:stretch/>
        </p:blipFill>
        <p:spPr>
          <a:xfrm>
            <a:off x="4068000" y="2279160"/>
            <a:ext cx="4497480" cy="4091400"/>
          </a:xfrm>
          <a:prstGeom prst="rect">
            <a:avLst/>
          </a:prstGeom>
          <a:ln>
            <a:noFill/>
          </a:ln>
        </p:spPr>
      </p:pic>
      <p:sp>
        <p:nvSpPr>
          <p:cNvPr id="178" name="CustomShape 3"/>
          <p:cNvSpPr/>
          <p:nvPr/>
        </p:nvSpPr>
        <p:spPr>
          <a:xfrm>
            <a:off x="683640" y="2277000"/>
            <a:ext cx="2806560" cy="255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683640" y="1412640"/>
            <a:ext cx="777492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F125E2D-B23C-4A11-93AF-AA74200385C4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2" descr=""/>
          <p:cNvPicPr/>
          <p:nvPr/>
        </p:nvPicPr>
        <p:blipFill>
          <a:blip r:embed="rId1"/>
          <a:srcRect l="-2358" t="-1120" r="48373" b="40897"/>
          <a:stretch/>
        </p:blipFill>
        <p:spPr>
          <a:xfrm>
            <a:off x="2483640" y="1512000"/>
            <a:ext cx="6608880" cy="4606200"/>
          </a:xfrm>
          <a:prstGeom prst="rect">
            <a:avLst/>
          </a:prstGeom>
          <a:ln>
            <a:noFill/>
          </a:ln>
        </p:spPr>
      </p:pic>
      <p:sp>
        <p:nvSpPr>
          <p:cNvPr id="183" name="CustomShape 3"/>
          <p:cNvSpPr/>
          <p:nvPr/>
        </p:nvSpPr>
        <p:spPr>
          <a:xfrm>
            <a:off x="323640" y="2205000"/>
            <a:ext cx="2230560" cy="420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3" descr=""/>
          <p:cNvPicPr/>
          <p:nvPr/>
        </p:nvPicPr>
        <p:blipFill>
          <a:blip r:embed="rId2"/>
          <a:stretch/>
        </p:blipFill>
        <p:spPr>
          <a:xfrm>
            <a:off x="971640" y="3219480"/>
            <a:ext cx="549000" cy="42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698421-DA33-4079-9BEF-1BC501CC72F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 descr=""/>
          <p:cNvPicPr/>
          <p:nvPr/>
        </p:nvPicPr>
        <p:blipFill>
          <a:blip r:embed="rId1"/>
          <a:srcRect l="0" t="0" r="0" b="11013"/>
          <a:stretch/>
        </p:blipFill>
        <p:spPr>
          <a:xfrm>
            <a:off x="323640" y="1521720"/>
            <a:ext cx="8536320" cy="474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F816C31-FEB4-4282-ABC8-AB2D1F0671E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2" descr=""/>
          <p:cNvPicPr/>
          <p:nvPr/>
        </p:nvPicPr>
        <p:blipFill>
          <a:blip r:embed="rId1"/>
          <a:srcRect l="0" t="0" r="5974" b="8518"/>
          <a:stretch/>
        </p:blipFill>
        <p:spPr>
          <a:xfrm>
            <a:off x="2641320" y="2637000"/>
            <a:ext cx="6164280" cy="3747600"/>
          </a:xfrm>
          <a:prstGeom prst="rect">
            <a:avLst/>
          </a:prstGeom>
          <a:ln>
            <a:noFill/>
          </a:ln>
        </p:spPr>
      </p:pic>
      <p:sp>
        <p:nvSpPr>
          <p:cNvPr id="191" name="CustomShape 3"/>
          <p:cNvSpPr/>
          <p:nvPr/>
        </p:nvSpPr>
        <p:spPr>
          <a:xfrm>
            <a:off x="827640" y="1484640"/>
            <a:ext cx="712692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DE2393A-3975-4831-A879-5E0824BCB3D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691640" y="2349000"/>
            <a:ext cx="6190920" cy="173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section_8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6C74A53-FEE0-4E1D-A0AD-E7A89D213BD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896040" y="1917000"/>
            <a:ext cx="41781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953280" y="3679920"/>
            <a:ext cx="647892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3" descr=""/>
          <p:cNvPicPr/>
          <p:nvPr/>
        </p:nvPicPr>
        <p:blipFill>
          <a:blip r:embed="rId1"/>
          <a:srcRect l="3761" t="1353" r="60723" b="63041"/>
          <a:stretch/>
        </p:blipFill>
        <p:spPr>
          <a:xfrm>
            <a:off x="5796000" y="1331640"/>
            <a:ext cx="3044520" cy="1906920"/>
          </a:xfrm>
          <a:prstGeom prst="rect">
            <a:avLst/>
          </a:prstGeom>
          <a:ln>
            <a:noFill/>
          </a:ln>
        </p:spPr>
      </p:pic>
      <p:pic>
        <p:nvPicPr>
          <p:cNvPr id="200" name="Picture 2" descr=""/>
          <p:cNvPicPr/>
          <p:nvPr/>
        </p:nvPicPr>
        <p:blipFill>
          <a:blip r:embed="rId2"/>
          <a:srcRect l="0" t="0" r="0" b="69254"/>
          <a:stretch/>
        </p:blipFill>
        <p:spPr>
          <a:xfrm>
            <a:off x="3378960" y="4968360"/>
            <a:ext cx="3820680" cy="93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D6FF5B4-EC7A-401F-9C59-FC7DB7088184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Picture 2" descr=""/>
          <p:cNvPicPr/>
          <p:nvPr/>
        </p:nvPicPr>
        <p:blipFill>
          <a:blip r:embed="rId1"/>
          <a:srcRect l="0" t="69552" r="16985" b="15224"/>
          <a:stretch/>
        </p:blipFill>
        <p:spPr>
          <a:xfrm>
            <a:off x="225720" y="2277000"/>
            <a:ext cx="8915400" cy="116424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467640" y="4077000"/>
            <a:ext cx="8567280" cy="20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(ici par exemple,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lorsque ce compte a été créé)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Entrée,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puis, à l’invite, confirmer par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2D472AA-6A99-46E3-AB00-F5FD7979BCB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2" descr=""/>
          <p:cNvPicPr/>
          <p:nvPr/>
        </p:nvPicPr>
        <p:blipFill>
          <a:blip r:embed="rId1"/>
          <a:srcRect l="0" t="69404" r="31409" b="15296"/>
          <a:stretch/>
        </p:blipFill>
        <p:spPr>
          <a:xfrm>
            <a:off x="179640" y="3741120"/>
            <a:ext cx="8614080" cy="138384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1007280" y="2234520"/>
            <a:ext cx="662292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913EA54-7ED6-4110-BB73-4E229F368255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 descr=""/>
          <p:cNvPicPr/>
          <p:nvPr/>
        </p:nvPicPr>
        <p:blipFill>
          <a:blip r:embed="rId1"/>
          <a:srcRect l="15111" t="9006" r="10607" b="4452"/>
          <a:stretch/>
        </p:blipFill>
        <p:spPr>
          <a:xfrm>
            <a:off x="3348000" y="2170440"/>
            <a:ext cx="5115600" cy="335160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85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43D2235-3D93-4836-B0F3-3E6BCC36CB9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467640" y="2277000"/>
            <a:ext cx="3526560" cy="17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 affichée.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Picture 2" descr=""/>
          <p:cNvPicPr/>
          <p:nvPr/>
        </p:nvPicPr>
        <p:blipFill>
          <a:blip r:embed="rId1"/>
          <a:srcRect l="0" t="22242" r="0" b="6330"/>
          <a:stretch/>
        </p:blipFill>
        <p:spPr>
          <a:xfrm>
            <a:off x="3852000" y="1628640"/>
            <a:ext cx="4957920" cy="46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808DBEF-0375-448A-81BC-7F5EC9035E3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2" descr=""/>
          <p:cNvPicPr/>
          <p:nvPr/>
        </p:nvPicPr>
        <p:blipFill>
          <a:blip r:embed="rId1"/>
          <a:srcRect l="0" t="0" r="65613" b="0"/>
          <a:stretch/>
        </p:blipFill>
        <p:spPr>
          <a:xfrm>
            <a:off x="5940000" y="1340640"/>
            <a:ext cx="2717640" cy="494100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611640" y="2918520"/>
            <a:ext cx="4894920" cy="22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Quitter,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Déconnexion.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A8B4AE1-3A57-4FBA-B28F-788D16445149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1098720" y="1152000"/>
            <a:ext cx="4660920" cy="266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ensuite se connecter à l’utilisateur qui vient d’être créé.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touches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clavier, naviguer jusqu’à mettre au premier plan l’utilisateur qui vient d’être créé, par exemple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Rentrer le mot de passe du compte de la diapo 4.3, puis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rcRect l="21908" t="30762" r="44486" b="27836"/>
          <a:stretch/>
        </p:blipFill>
        <p:spPr>
          <a:xfrm>
            <a:off x="5813640" y="1677960"/>
            <a:ext cx="2725560" cy="2088000"/>
          </a:xfrm>
          <a:prstGeom prst="rect">
            <a:avLst/>
          </a:prstGeom>
          <a:ln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087200" y="4411800"/>
            <a:ext cx="7552440" cy="203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Cette connexion est nécessaire pour que le compte fonctionne.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déconnecter du compte immédiatement.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 comptes peuvent être créés à la suite en répétant la procédure des diapos 4.1 à 4.6.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enfin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redémarrer 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l’ordinateur avant de pouvoir exploiter l’ensemble des comptes ainsi créés.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222E091-2F35-40C7-8193-1E1AE56188C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793880" y="2349000"/>
            <a:ext cx="5686920" cy="20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5A4F684-2429-4CF4-AF3F-EA3CB45AAFB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3" descr=""/>
          <p:cNvPicPr/>
          <p:nvPr/>
        </p:nvPicPr>
        <p:blipFill>
          <a:blip r:embed="rId1"/>
          <a:srcRect l="3150" t="5040" r="47340" b="38070"/>
          <a:stretch/>
        </p:blipFill>
        <p:spPr>
          <a:xfrm>
            <a:off x="2915640" y="2305440"/>
            <a:ext cx="6129360" cy="440136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323640" y="1556640"/>
            <a:ext cx="6478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DBDBFDC-B58B-4EF1-809A-4D05850B801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Image 4" descr=""/>
          <p:cNvPicPr/>
          <p:nvPr/>
        </p:nvPicPr>
        <p:blipFill>
          <a:blip r:embed="rId1"/>
          <a:srcRect l="3537" t="3380" r="51575" b="43698"/>
          <a:stretch/>
        </p:blipFill>
        <p:spPr>
          <a:xfrm>
            <a:off x="4788000" y="2421000"/>
            <a:ext cx="4102560" cy="302256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755640" y="2061000"/>
            <a:ext cx="338256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193680"/>
            <a:ext cx="8227800" cy="13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440000" y="2304000"/>
            <a:ext cx="6694560" cy="88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"/>
          <p:cNvPicPr/>
          <p:nvPr/>
        </p:nvPicPr>
        <p:blipFill>
          <a:blip r:embed="rId1"/>
          <a:srcRect l="0" t="24625" r="65651" b="0"/>
          <a:stretch/>
        </p:blipFill>
        <p:spPr>
          <a:xfrm>
            <a:off x="4860720" y="1478160"/>
            <a:ext cx="3428280" cy="470196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1187640" y="4150800"/>
            <a:ext cx="302256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2E6F1D6-76C6-4473-9889-A980E40FB6B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4716000" y="5949360"/>
            <a:ext cx="430200" cy="35820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2426400" y="2349000"/>
            <a:ext cx="6501960" cy="406260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82840" y="5591160"/>
            <a:ext cx="15822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 flipH="1" flipV="1">
            <a:off x="3850560" y="4218840"/>
            <a:ext cx="1896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4"/>
          <p:cNvSpPr/>
          <p:nvPr/>
        </p:nvSpPr>
        <p:spPr>
          <a:xfrm flipV="1">
            <a:off x="2034360" y="5939280"/>
            <a:ext cx="145548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5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BA03F1F-C87E-498E-A193-7534342CA0A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5796000" y="3687480"/>
            <a:ext cx="2014560" cy="91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Picture 2" descr=""/>
          <p:cNvPicPr/>
          <p:nvPr/>
        </p:nvPicPr>
        <p:blipFill>
          <a:blip r:embed="rId1"/>
          <a:srcRect l="0" t="0" r="45540" b="3121"/>
          <a:stretch/>
        </p:blipFill>
        <p:spPr>
          <a:xfrm>
            <a:off x="4456800" y="1268640"/>
            <a:ext cx="4481280" cy="498240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827640" y="4653000"/>
            <a:ext cx="32385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E6DA04F-0060-4B75-88AA-BC548214EB9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5EA2984-5B8B-4C89-B4C4-130C977795E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 descr=""/>
          <p:cNvPicPr/>
          <p:nvPr/>
        </p:nvPicPr>
        <p:blipFill>
          <a:blip r:embed="rId1"/>
          <a:srcRect l="24165" t="17966" r="17500" b="16851"/>
          <a:stretch/>
        </p:blipFill>
        <p:spPr>
          <a:xfrm>
            <a:off x="5076000" y="1510200"/>
            <a:ext cx="3311640" cy="2080800"/>
          </a:xfrm>
          <a:prstGeom prst="rect">
            <a:avLst/>
          </a:prstGeom>
          <a:ln>
            <a:noFill/>
          </a:ln>
        </p:spPr>
      </p:pic>
      <p:pic>
        <p:nvPicPr>
          <p:cNvPr id="55" name="Picture 3" descr=""/>
          <p:cNvPicPr/>
          <p:nvPr/>
        </p:nvPicPr>
        <p:blipFill>
          <a:blip r:embed="rId2"/>
          <a:srcRect l="22709" t="19441" r="22292" b="22035"/>
          <a:stretch/>
        </p:blipFill>
        <p:spPr>
          <a:xfrm>
            <a:off x="5076000" y="3898800"/>
            <a:ext cx="3321360" cy="198720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4560" cy="200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827640" y="1845000"/>
            <a:ext cx="3310560" cy="36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F49A77E-6420-4BA9-8B31-16276DD644A7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Image 249" descr=""/>
          <p:cNvPicPr/>
          <p:nvPr/>
        </p:nvPicPr>
        <p:blipFill>
          <a:blip r:embed="rId1"/>
          <a:stretch/>
        </p:blipFill>
        <p:spPr>
          <a:xfrm>
            <a:off x="4176000" y="1161720"/>
            <a:ext cx="4616280" cy="524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17240" y="462960"/>
            <a:ext cx="8227800" cy="7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2.7 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fr-FR" sz="3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Paramétrer le gestionnaire de code source GIT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Picture 3" descr=""/>
          <p:cNvPicPr/>
          <p:nvPr/>
        </p:nvPicPr>
        <p:blipFill>
          <a:blip r:embed="rId1"/>
          <a:srcRect l="3761" t="1353" r="35979" b="15400"/>
          <a:stretch/>
        </p:blipFill>
        <p:spPr>
          <a:xfrm>
            <a:off x="3780000" y="1548000"/>
            <a:ext cx="5167080" cy="446076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411120" y="2421000"/>
            <a:ext cx="3526560" cy="365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le bureau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Konsole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console rentrer la commande comme sur l’image.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http.proxy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doit figurer l’adresse du proxy de l’institution, comme sur la diapo précédente.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34598DD-D82D-48FA-889C-3C09D133DEB8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6F52722-479F-4096-BF2D-7D2F5604905D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b="0" lang="fr-FR" sz="4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1"/>
          <a:srcRect l="2491" t="3571" r="52511" b="65007"/>
          <a:stretch/>
        </p:blipFill>
        <p:spPr>
          <a:xfrm>
            <a:off x="1165680" y="3040560"/>
            <a:ext cx="7198200" cy="314028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1164960" y="1771560"/>
            <a:ext cx="719892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». </a:t>
            </a:r>
            <a:r>
              <a:rPr b="0" lang="fr-F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les diapos qui suivent on remplacera section_3 par le nom effectif de l’utilisateur créé.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BAB3E0C-ABE8-477C-BD8F-D070599DAF8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Image 1" descr=""/>
          <p:cNvPicPr/>
          <p:nvPr/>
        </p:nvPicPr>
        <p:blipFill>
          <a:blip r:embed="rId1"/>
          <a:srcRect l="32292" t="28581" r="35823" b="46222"/>
          <a:stretch/>
        </p:blipFill>
        <p:spPr>
          <a:xfrm>
            <a:off x="2555640" y="3573000"/>
            <a:ext cx="3425400" cy="1691280"/>
          </a:xfrm>
          <a:prstGeom prst="rect">
            <a:avLst/>
          </a:prstGeom>
          <a:ln>
            <a:noFill/>
          </a:ln>
        </p:spPr>
      </p:pic>
      <p:sp>
        <p:nvSpPr>
          <p:cNvPr id="265" name="CustomShape 2"/>
          <p:cNvSpPr/>
          <p:nvPr/>
        </p:nvSpPr>
        <p:spPr>
          <a:xfrm>
            <a:off x="899640" y="1845000"/>
            <a:ext cx="719892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57200" y="274680"/>
            <a:ext cx="8227800" cy="10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1D2D62D-FA2F-4715-8C22-ACF7D42EDA90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1"/>
          <a:stretch/>
        </p:blipFill>
        <p:spPr>
          <a:xfrm>
            <a:off x="3865680" y="1268640"/>
            <a:ext cx="4485240" cy="524376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683640" y="1597320"/>
            <a:ext cx="2734560" cy="44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Dev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altair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Tests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Exemple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Donnees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33BCB1E-8C95-464A-B815-A9955D7E5B2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899280" y="1417320"/>
            <a:ext cx="7198920" cy="179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b="1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b="0" lang="fr-FR" sz="4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Picture 2" descr=""/>
          <p:cNvPicPr/>
          <p:nvPr/>
        </p:nvPicPr>
        <p:blipFill>
          <a:blip r:embed="rId1"/>
          <a:stretch/>
        </p:blipFill>
        <p:spPr>
          <a:xfrm>
            <a:off x="2859480" y="2565000"/>
            <a:ext cx="4287240" cy="2162520"/>
          </a:xfrm>
          <a:prstGeom prst="rect">
            <a:avLst/>
          </a:prstGeom>
          <a:ln>
            <a:noFill/>
          </a:ln>
        </p:spPr>
      </p:pic>
      <p:sp>
        <p:nvSpPr>
          <p:cNvPr id="275" name="CustomShape 4"/>
          <p:cNvSpPr/>
          <p:nvPr/>
        </p:nvSpPr>
        <p:spPr>
          <a:xfrm>
            <a:off x="6572520" y="3141000"/>
            <a:ext cx="574200" cy="43020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C07D816-DC39-4576-B28E-F8DDD20C44DA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Picture 2" descr=""/>
          <p:cNvPicPr/>
          <p:nvPr/>
        </p:nvPicPr>
        <p:blipFill>
          <a:blip r:embed="rId1"/>
          <a:srcRect l="0" t="3221" r="0" b="0"/>
          <a:stretch/>
        </p:blipFill>
        <p:spPr>
          <a:xfrm>
            <a:off x="3708000" y="1582200"/>
            <a:ext cx="4499640" cy="508536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b="0" lang="fr-FR" sz="4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683640" y="1597320"/>
            <a:ext cx="2734560" cy="557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Dev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Tests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Exemple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Donnees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 xhl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D48F491-ACEA-4E16-B287-52E7F056465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83640" y="1651320"/>
            <a:ext cx="31665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3" name="Picture 2" descr=""/>
          <p:cNvPicPr/>
          <p:nvPr/>
        </p:nvPicPr>
        <p:blipFill>
          <a:blip r:embed="rId1"/>
          <a:stretch/>
        </p:blipFill>
        <p:spPr>
          <a:xfrm>
            <a:off x="1979640" y="2565000"/>
            <a:ext cx="5528880" cy="39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06C5B9B-C006-47C6-A26F-9D0C8CA4BA5E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Image 3" descr=""/>
          <p:cNvPicPr/>
          <p:nvPr/>
        </p:nvPicPr>
        <p:blipFill>
          <a:blip r:embed="rId1"/>
          <a:srcRect l="5473" t="3891" r="54353" b="48391"/>
          <a:stretch/>
        </p:blipFill>
        <p:spPr>
          <a:xfrm>
            <a:off x="5215680" y="1366200"/>
            <a:ext cx="3358440" cy="249300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1259640" y="1541520"/>
            <a:ext cx="42465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2"/>
          <a:srcRect l="-1106" t="-564" r="1106" b="33310"/>
          <a:stretch/>
        </p:blipFill>
        <p:spPr>
          <a:xfrm>
            <a:off x="3577320" y="3861000"/>
            <a:ext cx="5497920" cy="260028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1403640" y="4293000"/>
            <a:ext cx="21585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AD4A6D2-986D-4521-97E1-7E2BD4958953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Image 3" descr=""/>
          <p:cNvPicPr/>
          <p:nvPr/>
        </p:nvPicPr>
        <p:blipFill>
          <a:blip r:embed="rId1"/>
          <a:srcRect l="7312" t="26866" r="19559" b="36043"/>
          <a:stretch/>
        </p:blipFill>
        <p:spPr>
          <a:xfrm>
            <a:off x="549720" y="2648520"/>
            <a:ext cx="8135280" cy="3706200"/>
          </a:xfrm>
          <a:prstGeom prst="rect">
            <a:avLst/>
          </a:prstGeom>
          <a:ln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1331640" y="1700640"/>
            <a:ext cx="647892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889D0F4-42A0-42EC-86FA-C918931E20FC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 descr=""/>
          <p:cNvPicPr/>
          <p:nvPr/>
        </p:nvPicPr>
        <p:blipFill>
          <a:blip r:embed="rId1"/>
          <a:srcRect l="18762" t="17367" r="16240" b="13375"/>
          <a:stretch/>
        </p:blipFill>
        <p:spPr>
          <a:xfrm>
            <a:off x="4716000" y="1556640"/>
            <a:ext cx="3800160" cy="2277000"/>
          </a:xfrm>
          <a:prstGeom prst="rect">
            <a:avLst/>
          </a:prstGeom>
          <a:ln>
            <a:noFill/>
          </a:ln>
        </p:spPr>
      </p:pic>
      <p:pic>
        <p:nvPicPr>
          <p:cNvPr id="60" name="Picture 6" descr=""/>
          <p:cNvPicPr/>
          <p:nvPr/>
        </p:nvPicPr>
        <p:blipFill>
          <a:blip r:embed="rId2"/>
          <a:srcRect l="20957" t="41365" r="18074" b="31260"/>
          <a:stretch/>
        </p:blipFill>
        <p:spPr>
          <a:xfrm>
            <a:off x="2065320" y="4077000"/>
            <a:ext cx="6484320" cy="163656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656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AB40B53-988C-4BF8-9A88-2B6DA28B2CF6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67640" y="18864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1043640" y="1517040"/>
            <a:ext cx="230256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Picture 2" descr=""/>
          <p:cNvPicPr/>
          <p:nvPr/>
        </p:nvPicPr>
        <p:blipFill>
          <a:blip r:embed="rId1"/>
          <a:stretch/>
        </p:blipFill>
        <p:spPr>
          <a:xfrm>
            <a:off x="3780000" y="1626120"/>
            <a:ext cx="5038920" cy="469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5941F97-F530-486F-9FE8-3A202B6465E1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 descr=""/>
          <p:cNvPicPr/>
          <p:nvPr/>
        </p:nvPicPr>
        <p:blipFill>
          <a:blip r:embed="rId1"/>
          <a:stretch/>
        </p:blipFill>
        <p:spPr>
          <a:xfrm>
            <a:off x="2339640" y="3717000"/>
            <a:ext cx="6460920" cy="2211120"/>
          </a:xfrm>
          <a:prstGeom prst="rect">
            <a:avLst/>
          </a:prstGeom>
          <a:ln>
            <a:noFill/>
          </a:ln>
        </p:spPr>
      </p:pic>
      <p:pic>
        <p:nvPicPr>
          <p:cNvPr id="64" name="Picture 3" descr=""/>
          <p:cNvPicPr/>
          <p:nvPr/>
        </p:nvPicPr>
        <p:blipFill>
          <a:blip r:embed="rId2"/>
          <a:stretch/>
        </p:blipFill>
        <p:spPr>
          <a:xfrm>
            <a:off x="2988000" y="1911240"/>
            <a:ext cx="5503680" cy="151596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456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D3DBC78-C2EB-4513-8841-AF9D947A10DF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 descr=""/>
          <p:cNvPicPr/>
          <p:nvPr/>
        </p:nvPicPr>
        <p:blipFill>
          <a:blip r:embed="rId1"/>
          <a:srcRect l="8655" t="0" r="7460" b="7322"/>
          <a:stretch/>
        </p:blipFill>
        <p:spPr>
          <a:xfrm>
            <a:off x="4068000" y="2061000"/>
            <a:ext cx="4803120" cy="298440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4560" cy="255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USB3 comprenant l’image à cloner sur le PC.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2866854-2BC3-4C05-AB68-AAB6B9EB925B}" type="slidenum">
              <a:rPr b="0" lang="fr-F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 descr=""/>
          <p:cNvPicPr/>
          <p:nvPr/>
        </p:nvPicPr>
        <p:blipFill>
          <a:blip r:embed="rId1"/>
          <a:srcRect l="9079" t="13575" r="33491" b="41534"/>
          <a:stretch/>
        </p:blipFill>
        <p:spPr>
          <a:xfrm>
            <a:off x="3432960" y="2476440"/>
            <a:ext cx="5544000" cy="243648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448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</TotalTime>
  <Application>LibreOffice/5.1.4.2$Linux_X86_64 LibreOffice_project/10m0$Build-2</Application>
  <Words>1997</Words>
  <Paragraphs>366</Paragraphs>
  <Company>Cour des comptes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2016-10-25T14:42:55Z</dcterms:created>
  <dc:creator>Nicol, Fabrice</dc:creator>
  <dc:description/>
  <dc:language>fr-FR</dc:language>
  <cp:lastModifiedBy/>
  <dcterms:modified xsi:type="dcterms:W3CDTF">2016-12-08T08:43:47Z</dcterms:modified>
  <cp:revision>66</cp:revision>
  <dc:subject/>
  <dc:title>INSTALLATION DU LOGICIEL ALTAÏR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60</vt:i4>
  </property>
</Properties>
</file>